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7"/>
  </p:notesMasterIdLst>
  <p:handoutMasterIdLst>
    <p:handoutMasterId r:id="rId48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05" r:id="rId27"/>
    <p:sldId id="423" r:id="rId28"/>
    <p:sldId id="406" r:id="rId29"/>
    <p:sldId id="407" r:id="rId30"/>
    <p:sldId id="400" r:id="rId31"/>
    <p:sldId id="408" r:id="rId32"/>
    <p:sldId id="409" r:id="rId33"/>
    <p:sldId id="410" r:id="rId34"/>
    <p:sldId id="412" r:id="rId35"/>
    <p:sldId id="411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2" r:id="rId45"/>
    <p:sldId id="421" r:id="rId4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88272" autoAdjust="0"/>
  </p:normalViewPr>
  <p:slideViewPr>
    <p:cSldViewPr snapToGrid="0">
      <p:cViewPr varScale="1">
        <p:scale>
          <a:sx n="128" d="100"/>
          <a:sy n="128" d="100"/>
        </p:scale>
        <p:origin x="1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en-D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34BF6E-E05C-450D-8564-A7902C17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54" y="2254940"/>
            <a:ext cx="5710256" cy="28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de-DE" dirty="0"/>
              <a:t>kreieren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Visuelle Elemente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Tisch</a:t>
            </a:r>
          </a:p>
          <a:p>
            <a:pPr lvl="2" indent="0">
              <a:buNone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Karten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Interaktive</a:t>
            </a:r>
            <a:r>
              <a:rPr lang="en-US" sz="2000" dirty="0"/>
              <a:t> </a:t>
            </a:r>
            <a:r>
              <a:rPr lang="en-US" sz="2000" dirty="0" err="1"/>
              <a:t>Spielknöpfe</a:t>
            </a:r>
            <a:endParaRPr lang="en-DE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Klassisches</a:t>
            </a:r>
            <a:r>
              <a:rPr lang="en-US" dirty="0"/>
              <a:t> </a:t>
            </a:r>
            <a:r>
              <a:rPr lang="en-US" dirty="0" err="1"/>
              <a:t>Französisches</a:t>
            </a:r>
            <a:r>
              <a:rPr lang="en-US" dirty="0"/>
              <a:t> 52er Blatt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Farben</a:t>
            </a:r>
            <a:r>
              <a:rPr lang="en-US" dirty="0"/>
              <a:t>: </a:t>
            </a:r>
            <a:r>
              <a:rPr lang="en-US" dirty="0" err="1"/>
              <a:t>Herz</a:t>
            </a:r>
            <a:r>
              <a:rPr lang="en-US" dirty="0"/>
              <a:t>, </a:t>
            </a:r>
            <a:r>
              <a:rPr lang="en-US" dirty="0" err="1"/>
              <a:t>Raute</a:t>
            </a:r>
            <a:r>
              <a:rPr lang="en-US" dirty="0"/>
              <a:t>, </a:t>
            </a:r>
            <a:r>
              <a:rPr lang="en-US" dirty="0" err="1"/>
              <a:t>Pik</a:t>
            </a:r>
            <a:r>
              <a:rPr lang="en-US" dirty="0"/>
              <a:t>, </a:t>
            </a:r>
            <a:r>
              <a:rPr lang="en-US" dirty="0" err="1"/>
              <a:t>Kreuz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Werte</a:t>
            </a:r>
            <a:r>
              <a:rPr lang="en-US" dirty="0"/>
              <a:t>: 2-10, </a:t>
            </a:r>
            <a:r>
              <a:rPr lang="en-US" dirty="0" err="1"/>
              <a:t>Bube</a:t>
            </a:r>
            <a:r>
              <a:rPr lang="en-US" dirty="0"/>
              <a:t>, Dame, König, 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der </a:t>
            </a:r>
            <a:r>
              <a:rPr lang="en-US" dirty="0" err="1"/>
              <a:t>Symbole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Einfaches</a:t>
            </a:r>
            <a:r>
              <a:rPr lang="en-US" dirty="0"/>
              <a:t> Symbol </a:t>
            </a:r>
            <a:r>
              <a:rPr lang="en-US" dirty="0" err="1"/>
              <a:t>zeichnen</a:t>
            </a:r>
            <a:r>
              <a:rPr lang="en-US" dirty="0"/>
              <a:t> und in </a:t>
            </a:r>
            <a:r>
              <a:rPr lang="en-US" dirty="0" err="1"/>
              <a:t>einem</a:t>
            </a:r>
            <a:r>
              <a:rPr lang="en-US" dirty="0"/>
              <a:t> SVG </a:t>
            </a:r>
            <a:r>
              <a:rPr lang="en-US" dirty="0" err="1"/>
              <a:t>defs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id </a:t>
            </a:r>
            <a:r>
              <a:rPr lang="en-US" dirty="0" err="1"/>
              <a:t>einpacken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Mehrfachsymbole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geschicktes</a:t>
            </a:r>
            <a:r>
              <a:rPr lang="en-US" dirty="0"/>
              <a:t> </a:t>
            </a:r>
            <a:r>
              <a:rPr lang="en-US" dirty="0" err="1"/>
              <a:t>transformieren</a:t>
            </a:r>
            <a:r>
              <a:rPr lang="en-US" dirty="0"/>
              <a:t> und </a:t>
            </a:r>
            <a:r>
              <a:rPr lang="en-US" dirty="0" err="1"/>
              <a:t>spiegeln</a:t>
            </a:r>
            <a:r>
              <a:rPr lang="en-US" dirty="0"/>
              <a:t> der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Symbole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Spielkarte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Kartenrand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Zahl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oberem</a:t>
            </a:r>
            <a:r>
              <a:rPr lang="en-US" dirty="0"/>
              <a:t> </a:t>
            </a:r>
            <a:r>
              <a:rPr lang="en-US" dirty="0" err="1"/>
              <a:t>linken</a:t>
            </a:r>
            <a:r>
              <a:rPr lang="en-US" dirty="0"/>
              <a:t> Eck </a:t>
            </a:r>
            <a:r>
              <a:rPr lang="en-US" dirty="0" err="1"/>
              <a:t>skalieren</a:t>
            </a:r>
            <a:r>
              <a:rPr lang="en-US" dirty="0"/>
              <a:t> und </a:t>
            </a:r>
            <a:r>
              <a:rPr lang="en-US" dirty="0" err="1"/>
              <a:t>platzieren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Obrige</a:t>
            </a:r>
            <a:r>
              <a:rPr lang="en-US" dirty="0"/>
              <a:t> </a:t>
            </a:r>
            <a:r>
              <a:rPr lang="en-US" dirty="0" err="1"/>
              <a:t>Zahl</a:t>
            </a:r>
            <a:r>
              <a:rPr lang="en-US" dirty="0"/>
              <a:t> in die </a:t>
            </a:r>
            <a:r>
              <a:rPr lang="en-US" dirty="0" err="1"/>
              <a:t>untere</a:t>
            </a:r>
            <a:r>
              <a:rPr lang="en-US" dirty="0"/>
              <a:t> </a:t>
            </a:r>
            <a:r>
              <a:rPr lang="en-US" dirty="0" err="1"/>
              <a:t>rechte</a:t>
            </a:r>
            <a:r>
              <a:rPr lang="en-US" dirty="0"/>
              <a:t> </a:t>
            </a:r>
            <a:r>
              <a:rPr lang="en-US" dirty="0" err="1"/>
              <a:t>Ecke</a:t>
            </a:r>
            <a:r>
              <a:rPr lang="en-US" dirty="0"/>
              <a:t> </a:t>
            </a:r>
            <a:r>
              <a:rPr lang="en-US" dirty="0" err="1"/>
              <a:t>spiegeln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/>
              <a:t>Symbol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de-DE" dirty="0"/>
              <a:t>korrespondierender</a:t>
            </a:r>
            <a:r>
              <a:rPr lang="en-US" dirty="0"/>
              <a:t> </a:t>
            </a:r>
            <a:r>
              <a:rPr lang="de-DE" dirty="0"/>
              <a:t>Anzahl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Farbe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Wert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Boolsche</a:t>
            </a:r>
            <a:r>
              <a:rPr lang="en-US" dirty="0"/>
              <a:t> </a:t>
            </a:r>
            <a:r>
              <a:rPr lang="en-US" dirty="0" err="1"/>
              <a:t>Flagge</a:t>
            </a:r>
            <a:r>
              <a:rPr lang="en-US" dirty="0"/>
              <a:t> “</a:t>
            </a:r>
            <a:r>
              <a:rPr lang="en-US" dirty="0" err="1"/>
              <a:t>umgekehrt</a:t>
            </a:r>
            <a:r>
              <a:rPr lang="en-US" dirty="0"/>
              <a:t>”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Konstellation</a:t>
            </a:r>
            <a:r>
              <a:rPr lang="en-US" dirty="0"/>
              <a:t>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unkomplizierte</a:t>
            </a:r>
            <a:r>
              <a:rPr lang="en-US" dirty="0"/>
              <a:t> Transformation </a:t>
            </a:r>
            <a:r>
              <a:rPr lang="en-US" dirty="0" err="1"/>
              <a:t>im</a:t>
            </a:r>
            <a:r>
              <a:rPr lang="en-US" dirty="0"/>
              <a:t> XSLT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C71079A2-1E46-4ED0-85EA-65839624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66" y="3880721"/>
            <a:ext cx="1282305" cy="1874607"/>
          </a:xfrm>
          <a:prstGeom prst="rect">
            <a:avLst/>
          </a:prstGeom>
        </p:spPr>
      </p:pic>
      <p:pic>
        <p:nvPicPr>
          <p:cNvPr id="12" name="Picture 11" descr="A picture containing holding, woman, player&#10;&#10;Description automatically generated">
            <a:extLst>
              <a:ext uri="{FF2B5EF4-FFF2-40B4-BE49-F238E27FC236}">
                <a16:creationId xmlns:a16="http://schemas.microsoft.com/office/drawing/2014/main" id="{46DC4925-09DA-4557-A5C7-713502FA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1" y="3880721"/>
            <a:ext cx="4124628" cy="19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einziger</a:t>
            </a:r>
            <a:r>
              <a:rPr lang="en-US" dirty="0"/>
              <a:t> 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Farbanpassung</a:t>
            </a:r>
            <a:r>
              <a:rPr lang="en-US" dirty="0"/>
              <a:t> (</a:t>
            </a:r>
            <a:r>
              <a:rPr lang="en-US" dirty="0" err="1"/>
              <a:t>zB</a:t>
            </a:r>
            <a:r>
              <a:rPr lang="en-US" dirty="0"/>
              <a:t>. &lt;100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r>
              <a:rPr lang="en-US" dirty="0">
                <a:sym typeface="Wingdings" panose="05000000000000000000" pitchFamily="2" charset="2"/>
              </a:rPr>
              <a:t>, &gt;5000  Schwarz)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Aufbau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Kreis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Jeder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2BE100-6F1E-4928-AA66-F110A85E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535" y="4055424"/>
            <a:ext cx="2238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Startpunkt</a:t>
            </a:r>
            <a:r>
              <a:rPr lang="en-US" sz="1800" dirty="0"/>
              <a:t> </a:t>
            </a:r>
            <a:r>
              <a:rPr lang="en-US" sz="1800" dirty="0" err="1"/>
              <a:t>eines</a:t>
            </a:r>
            <a:r>
              <a:rPr lang="en-US" sz="1800" dirty="0"/>
              <a:t> </a:t>
            </a:r>
            <a:r>
              <a:rPr lang="en-US" sz="1800" dirty="0" err="1"/>
              <a:t>jeden</a:t>
            </a:r>
            <a:r>
              <a:rPr lang="en-US" sz="1800" dirty="0"/>
              <a:t> </a:t>
            </a:r>
            <a:r>
              <a:rPr lang="en-US" sz="1800" dirty="0" err="1"/>
              <a:t>Spielers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Liste</a:t>
            </a:r>
            <a:r>
              <a:rPr lang="en-US" sz="1800" dirty="0"/>
              <a:t> von </a:t>
            </a:r>
            <a:r>
              <a:rPr lang="en-US" sz="1800" dirty="0" err="1"/>
              <a:t>allen</a:t>
            </a:r>
            <a:r>
              <a:rPr lang="en-US" sz="1800" dirty="0"/>
              <a:t> </a:t>
            </a:r>
            <a:r>
              <a:rPr lang="en-US" sz="1800" dirty="0" err="1"/>
              <a:t>Spielen</a:t>
            </a:r>
            <a:r>
              <a:rPr lang="en-US" sz="1800" dirty="0"/>
              <a:t>, </a:t>
            </a:r>
            <a:r>
              <a:rPr lang="en-US" sz="1800" dirty="0" err="1"/>
              <a:t>verfügbar</a:t>
            </a:r>
            <a:r>
              <a:rPr lang="en-US" sz="1800" dirty="0"/>
              <a:t> und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verfügbar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Spiel </a:t>
            </a:r>
            <a:r>
              <a:rPr lang="en-US" sz="1800" dirty="0" err="1"/>
              <a:t>erstellen</a:t>
            </a:r>
            <a:r>
              <a:rPr lang="en-US" sz="1800" dirty="0"/>
              <a:t> </a:t>
            </a:r>
            <a:r>
              <a:rPr lang="en-US" sz="1800" dirty="0" err="1"/>
              <a:t>oder</a:t>
            </a:r>
            <a:r>
              <a:rPr lang="en-US" sz="1800" dirty="0"/>
              <a:t> </a:t>
            </a:r>
            <a:r>
              <a:rPr lang="en-US" sz="1800" dirty="0" err="1"/>
              <a:t>beitreten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Spielmechanik</a:t>
            </a:r>
            <a:r>
              <a:rPr lang="en-US" dirty="0"/>
              <a:t>: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“ready”, “bet”, “play”, “continue”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Ablauf</a:t>
            </a:r>
            <a:r>
              <a:rPr lang="en-US" dirty="0"/>
              <a:t> 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Runde</a:t>
            </a:r>
            <a:r>
              <a:rPr lang="en-US" dirty="0"/>
              <a:t>/</a:t>
            </a:r>
            <a:r>
              <a:rPr lang="en-US" dirty="0" err="1"/>
              <a:t>Cyclus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1-5 </a:t>
            </a:r>
            <a:r>
              <a:rPr lang="en-US" dirty="0" err="1"/>
              <a:t>Spieler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Spezial</a:t>
            </a:r>
            <a:r>
              <a:rPr lang="en-US" dirty="0"/>
              <a:t> state:</a:t>
            </a:r>
            <a:r>
              <a:rPr lang="en-US" dirty="0">
                <a:sym typeface="Wingdings" panose="05000000000000000000" pitchFamily="2" charset="2"/>
              </a:rPr>
              <a:t> “deleted” (</a:t>
            </a:r>
            <a:r>
              <a:rPr lang="en-US" dirty="0" err="1">
                <a:sym typeface="Wingdings" panose="05000000000000000000" pitchFamily="2" charset="2"/>
              </a:rPr>
              <a:t>wenn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Spieler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sind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Joinen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man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der “Ready Phase”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85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Spielablauf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Start: 10.000 </a:t>
            </a:r>
            <a:r>
              <a:rPr lang="en-US" sz="1600" dirty="0" err="1"/>
              <a:t>Kontostand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maximieren</a:t>
            </a:r>
            <a:r>
              <a:rPr lang="en-US" sz="1600" dirty="0"/>
              <a:t>, </a:t>
            </a:r>
            <a:r>
              <a:rPr lang="en-US" sz="1600" dirty="0" err="1"/>
              <a:t>indem</a:t>
            </a:r>
            <a:r>
              <a:rPr lang="en-US" sz="1600" dirty="0"/>
              <a:t> man </a:t>
            </a:r>
            <a:r>
              <a:rPr lang="en-US" sz="1600" dirty="0" err="1"/>
              <a:t>gegen</a:t>
            </a:r>
            <a:r>
              <a:rPr lang="en-US" sz="1600" dirty="0"/>
              <a:t> den Dealer </a:t>
            </a:r>
            <a:r>
              <a:rPr lang="en-US" sz="1600" dirty="0" err="1"/>
              <a:t>gewinnt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ausreicht</a:t>
            </a:r>
            <a:r>
              <a:rPr lang="en-US" sz="1600" dirty="0"/>
              <a:t> </a:t>
            </a:r>
            <a:r>
              <a:rPr lang="en-US" sz="1600" dirty="0" err="1"/>
              <a:t>einen</a:t>
            </a:r>
            <a:r>
              <a:rPr lang="en-US" sz="1600" dirty="0"/>
              <a:t>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:a16="http://schemas.microsoft.com/office/drawing/2014/main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845170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serverseitige</a:t>
            </a:r>
            <a:r>
              <a:rPr lang="en-US" sz="1600" dirty="0"/>
              <a:t> </a:t>
            </a:r>
            <a:r>
              <a:rPr lang="en-US" sz="1600" dirty="0" err="1"/>
              <a:t>Sprache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Verarbeitung</a:t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mappen</a:t>
            </a:r>
            <a:r>
              <a:rPr lang="en-US" sz="1600" dirty="0"/>
              <a:t> von Client HTTP Request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Funktionen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Annotation </a:t>
            </a:r>
            <a:r>
              <a:rPr lang="en-US" sz="1600" dirty="0" err="1"/>
              <a:t>über</a:t>
            </a:r>
            <a:r>
              <a:rPr lang="en-US" sz="1600" dirty="0"/>
              <a:t> %</a:t>
            </a:r>
            <a:r>
              <a:rPr lang="en-US" sz="1600" dirty="0" err="1"/>
              <a:t>rest:GET</a:t>
            </a:r>
            <a:r>
              <a:rPr lang="en-US" sz="1600" dirty="0"/>
              <a:t> (</a:t>
            </a:r>
            <a:r>
              <a:rPr lang="en-US" sz="1600" dirty="0" err="1"/>
              <a:t>oder</a:t>
            </a:r>
            <a:r>
              <a:rPr lang="en-US" sz="1600" dirty="0"/>
              <a:t> POST) und %</a:t>
            </a:r>
            <a:r>
              <a:rPr lang="en-US" sz="1600" dirty="0" err="1"/>
              <a:t>rest:path</a:t>
            </a:r>
            <a:r>
              <a:rPr lang="en-US" sz="1600" dirty="0"/>
              <a:t>(“</a:t>
            </a:r>
            <a:r>
              <a:rPr lang="en-US" sz="1600" dirty="0" err="1"/>
              <a:t>Url</a:t>
            </a:r>
            <a:r>
              <a:rPr lang="en-US" sz="1600" dirty="0"/>
              <a:t>”)</a:t>
            </a:r>
            <a:endParaRPr lang="en-DE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</a:t>
            </a:r>
            <a:r>
              <a:rPr lang="en-US" sz="1600" dirty="0" err="1"/>
              <a:t>Viele</a:t>
            </a:r>
            <a:r>
              <a:rPr lang="en-US" sz="1600" dirty="0"/>
              <a:t> </a:t>
            </a:r>
            <a:r>
              <a:rPr lang="en-US" sz="1600" dirty="0" err="1"/>
              <a:t>Funktion</a:t>
            </a:r>
            <a:r>
              <a:rPr lang="en-US" sz="1600" dirty="0"/>
              <a:t> </a:t>
            </a:r>
            <a:r>
              <a:rPr lang="en-US" sz="1600" dirty="0" err="1"/>
              <a:t>benötigen</a:t>
            </a:r>
            <a:r>
              <a:rPr lang="en-US" sz="1600" dirty="0"/>
              <a:t> Parameter </a:t>
            </a:r>
            <a:r>
              <a:rPr lang="en-US" sz="1600" dirty="0" err="1"/>
              <a:t>wie</a:t>
            </a:r>
            <a:r>
              <a:rPr lang="en-US" sz="1600" dirty="0"/>
              <a:t> “</a:t>
            </a:r>
            <a:r>
              <a:rPr lang="en-US" sz="1600" dirty="0" err="1"/>
              <a:t>gameID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 err="1"/>
              <a:t>Lösung</a:t>
            </a:r>
            <a:r>
              <a:rPr lang="en-US" sz="1600" dirty="0"/>
              <a:t>: </a:t>
            </a:r>
            <a:r>
              <a:rPr lang="en-US" sz="1600" dirty="0" err="1"/>
              <a:t>Pfad</a:t>
            </a:r>
            <a:r>
              <a:rPr lang="en-US" sz="1600" dirty="0"/>
              <a:t> </a:t>
            </a:r>
            <a:r>
              <a:rPr lang="en-US" sz="1600" dirty="0" err="1"/>
              <a:t>parametrisieren</a:t>
            </a:r>
            <a:endParaRPr lang="en-US" sz="1600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07857" y="1917221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3429000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46C9F-749C-409C-8322-E931052C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17234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Kontrolliert</a:t>
            </a:r>
            <a:r>
              <a:rPr lang="en-US" sz="1800" dirty="0"/>
              <a:t> den </a:t>
            </a:r>
            <a:r>
              <a:rPr lang="en-US" sz="1800" dirty="0" err="1"/>
              <a:t>Fluss</a:t>
            </a:r>
            <a:r>
              <a:rPr lang="en-US" sz="1800" dirty="0"/>
              <a:t> der </a:t>
            </a:r>
            <a:r>
              <a:rPr lang="en-US" sz="1800" dirty="0" err="1"/>
              <a:t>Applikation</a:t>
            </a:r>
            <a:r>
              <a:rPr lang="en-US" sz="1800" dirty="0"/>
              <a:t> </a:t>
            </a:r>
            <a:r>
              <a:rPr lang="en-US" sz="1800" dirty="0" err="1"/>
              <a:t>durch</a:t>
            </a:r>
            <a:r>
              <a:rPr lang="en-US" sz="1800" dirty="0"/>
              <a:t> </a:t>
            </a:r>
            <a:r>
              <a:rPr lang="en-US" sz="1800" dirty="0" err="1"/>
              <a:t>senden</a:t>
            </a:r>
            <a:r>
              <a:rPr lang="en-US" sz="1800" dirty="0"/>
              <a:t>/</a:t>
            </a:r>
            <a:r>
              <a:rPr lang="en-US" sz="1800" dirty="0" err="1"/>
              <a:t>erhalten</a:t>
            </a:r>
            <a:r>
              <a:rPr lang="en-US" sz="1800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Jede</a:t>
            </a:r>
            <a:r>
              <a:rPr lang="en-US" sz="1800" dirty="0"/>
              <a:t> </a:t>
            </a:r>
            <a:r>
              <a:rPr lang="en-US" sz="1800" dirty="0" err="1"/>
              <a:t>Funktion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einzigartigen</a:t>
            </a:r>
            <a:r>
              <a:rPr lang="en-US" sz="1800" dirty="0"/>
              <a:t> URL </a:t>
            </a:r>
            <a:r>
              <a:rPr lang="en-US" sz="1800" dirty="0" err="1"/>
              <a:t>verknüpft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Sehr </a:t>
            </a:r>
            <a:r>
              <a:rPr lang="en-US" sz="1800" dirty="0" err="1">
                <a:sym typeface="Wingdings" panose="05000000000000000000" pitchFamily="2" charset="2"/>
              </a:rPr>
              <a:t>hilfreich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beim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Testen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Essenzielle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Funktionen</a:t>
            </a:r>
            <a:endParaRPr lang="en-US" sz="1800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setup(), </a:t>
            </a:r>
            <a:r>
              <a:rPr lang="en-US" sz="1600" dirty="0" err="1">
                <a:sym typeface="Wingdings" panose="05000000000000000000" pitchFamily="2" charset="2"/>
              </a:rPr>
              <a:t>startingPage</a:t>
            </a:r>
            <a:r>
              <a:rPr lang="en-US" sz="1600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draw()</a:t>
            </a:r>
            <a:endParaRPr lang="en-DE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Technologien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Herausforderungen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de-DE" dirty="0"/>
              <a:t>identifizieren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endParaRPr lang="en-US" dirty="0">
              <a:sym typeface="Wingdings" panose="05000000000000000000" pitchFamily="2" charset="2"/>
            </a:endParaRP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Automatisierung</a:t>
            </a:r>
            <a:r>
              <a:rPr lang="en-US" sz="1400" dirty="0">
                <a:sym typeface="Wingdings" panose="05000000000000000000" pitchFamily="2" charset="2"/>
              </a:rPr>
              <a:t> der Tests </a:t>
            </a:r>
            <a:r>
              <a:rPr lang="en-US" sz="1400" dirty="0" err="1">
                <a:sym typeface="Wingdings" panose="05000000000000000000" pitchFamily="2" charset="2"/>
              </a:rPr>
              <a:t>durch</a:t>
            </a:r>
            <a:r>
              <a:rPr lang="en-US" sz="1400" dirty="0">
                <a:sym typeface="Wingdings" panose="05000000000000000000" pitchFamily="2" charset="2"/>
              </a:rPr>
              <a:t> Python Scripts 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Klassischer</a:t>
            </a:r>
            <a:r>
              <a:rPr lang="en-US" dirty="0"/>
              <a:t> </a:t>
            </a:r>
            <a:r>
              <a:rPr lang="en-US" dirty="0" err="1"/>
              <a:t>Testvorgang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Software Engineering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XQuery rein </a:t>
            </a:r>
            <a:r>
              <a:rPr lang="en-US" sz="2000" dirty="0" err="1"/>
              <a:t>funktional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Update Facility von </a:t>
            </a:r>
            <a:r>
              <a:rPr lang="en-US" sz="2000" dirty="0" err="1">
                <a:sym typeface="Wingdings" panose="05000000000000000000" pitchFamily="2" charset="2"/>
              </a:rPr>
              <a:t>BaseX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erweitert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Xquery</a:t>
            </a:r>
            <a:r>
              <a:rPr lang="en-US" sz="2000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Hinzufügen</a:t>
            </a:r>
            <a:r>
              <a:rPr lang="en-US" sz="1800" dirty="0">
                <a:sym typeface="Wingdings" panose="05000000000000000000" pitchFamily="2" charset="2"/>
              </a:rPr>
              <a:t> und </a:t>
            </a:r>
            <a:r>
              <a:rPr lang="en-US" sz="1800" dirty="0" err="1">
                <a:sym typeface="Wingdings" panose="05000000000000000000" pitchFamily="2" charset="2"/>
              </a:rPr>
              <a:t>Löschen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endParaRPr lang="en-US" sz="18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Austauschen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r>
              <a:rPr lang="en-US" sz="1800" dirty="0">
                <a:sym typeface="Wingdings" panose="05000000000000000000" pitchFamily="2" charset="2"/>
              </a:rPr>
              <a:t> (</a:t>
            </a:r>
            <a:r>
              <a:rPr lang="en-US" sz="1800" dirty="0" err="1">
                <a:sym typeface="Wingdings" panose="05000000000000000000" pitchFamily="2" charset="2"/>
              </a:rPr>
              <a:t>oder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nur</a:t>
            </a:r>
            <a:r>
              <a:rPr lang="en-US" sz="1800" dirty="0">
                <a:sym typeface="Wingdings" panose="05000000000000000000" pitchFamily="2" charset="2"/>
              </a:rPr>
              <a:t> den </a:t>
            </a:r>
            <a:r>
              <a:rPr lang="en-US" sz="1800" dirty="0" err="1">
                <a:sym typeface="Wingdings" panose="05000000000000000000" pitchFamily="2" charset="2"/>
              </a:rPr>
              <a:t>Inhalt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Erstellung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modifizierbaren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Kopie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Knotens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Problem: </a:t>
            </a:r>
            <a:r>
              <a:rPr lang="en-US" sz="2000" dirty="0" err="1">
                <a:sym typeface="Wingdings" panose="05000000000000000000" pitchFamily="2" charset="2"/>
              </a:rPr>
              <a:t>Praktizieren</a:t>
            </a:r>
            <a:r>
              <a:rPr lang="en-US" sz="2000" dirty="0">
                <a:sym typeface="Wingdings" panose="05000000000000000000" pitchFamily="2" charset="2"/>
              </a:rPr>
              <a:t> von </a:t>
            </a:r>
            <a:r>
              <a:rPr lang="en-US" sz="2000" dirty="0" err="1">
                <a:sym typeface="Wingdings" panose="05000000000000000000" pitchFamily="2" charset="2"/>
              </a:rPr>
              <a:t>imperativem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Programmierstil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Lösung</a:t>
            </a:r>
            <a:r>
              <a:rPr lang="en-US" sz="2000" dirty="0">
                <a:sym typeface="Wingdings" panose="05000000000000000000" pitchFamily="2" charset="2"/>
              </a:rPr>
              <a:t>: </a:t>
            </a:r>
            <a:r>
              <a:rPr lang="en-US" sz="2000" dirty="0" err="1">
                <a:sym typeface="Wingdings" panose="05000000000000000000" pitchFamily="2" charset="2"/>
              </a:rPr>
              <a:t>Paradigma</a:t>
            </a:r>
            <a:r>
              <a:rPr lang="en-US" sz="2000" dirty="0">
                <a:sym typeface="Wingdings" panose="05000000000000000000" pitchFamily="2" charset="2"/>
              </a:rPr>
              <a:t> der </a:t>
            </a:r>
            <a:r>
              <a:rPr lang="en-US" sz="2000" dirty="0" err="1">
                <a:sym typeface="Wingdings" panose="05000000000000000000" pitchFamily="2" charset="2"/>
              </a:rPr>
              <a:t>funktionalen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Programmierung</a:t>
            </a:r>
            <a:r>
              <a:rPr lang="en-US" sz="2000" dirty="0">
                <a:sym typeface="Wingdings" panose="05000000000000000000" pitchFamily="2" charset="2"/>
              </a:rPr>
              <a:t> und Copy()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Browserdarstellung</a:t>
            </a:r>
            <a:endParaRPr lang="en-US" sz="24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Coronavirus </a:t>
            </a:r>
            <a:r>
              <a:rPr lang="en-US" sz="2400" dirty="0" err="1"/>
              <a:t>Pandemie</a:t>
            </a: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Aufteilen</a:t>
            </a:r>
            <a:r>
              <a:rPr lang="en-US" sz="1800" dirty="0"/>
              <a:t> in 2er </a:t>
            </a:r>
            <a:r>
              <a:rPr lang="en-US" sz="1800" dirty="0" err="1"/>
              <a:t>Subteams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Alle</a:t>
            </a:r>
            <a:r>
              <a:rPr lang="en-US" sz="1800" dirty="0">
                <a:sym typeface="Wingdings" panose="05000000000000000000" pitchFamily="2" charset="2"/>
              </a:rPr>
              <a:t> 2-3 </a:t>
            </a:r>
            <a:r>
              <a:rPr lang="en-US" sz="1800" dirty="0" err="1">
                <a:sym typeface="Wingdings" panose="05000000000000000000" pitchFamily="2" charset="2"/>
              </a:rPr>
              <a:t>Wochen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Statusupdates</a:t>
            </a:r>
            <a:endParaRPr lang="en-US" sz="1800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:a16="http://schemas.microsoft.com/office/drawing/2014/main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BFDD57-B890-4A69-84CD-A0A29F01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2138866"/>
            <a:ext cx="8508999" cy="46995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&lt;team&gt;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&lt;Ikbal Yesiltas/&gt;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&lt;Lorenzo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Brazzi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&lt;Patrick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Reto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&lt;Markus Zuber/&gt;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&lt;/team&gt;</a:t>
            </a:r>
            <a:endParaRPr lang="en-US" sz="4000" dirty="0"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</a:t>
            </a:r>
            <a:r>
              <a:rPr lang="en-US" sz="4400" dirty="0" err="1"/>
              <a:t>für</a:t>
            </a:r>
            <a:r>
              <a:rPr lang="en-US" sz="4400" dirty="0"/>
              <a:t> die </a:t>
            </a:r>
            <a:r>
              <a:rPr lang="en-US" sz="4400" dirty="0" err="1"/>
              <a:t>Aufmerksamkeit</a:t>
            </a:r>
            <a:r>
              <a:rPr lang="en-US" sz="4400" dirty="0"/>
              <a:t>!</a:t>
            </a: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Serverseitig: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Entwicklung</a:t>
            </a:r>
            <a:r>
              <a:rPr lang="en-US" dirty="0"/>
              <a:t> und </a:t>
            </a:r>
            <a:r>
              <a:rPr lang="de-DE" dirty="0"/>
              <a:t>Organisation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en-D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BlackJack | XLink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de-DE" dirty="0"/>
              <a:t>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Definiert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1581</Words>
  <Application>Microsoft Macintosh PowerPoint</Application>
  <PresentationFormat>Bildschirmpräsentation (4:3)</PresentationFormat>
  <Paragraphs>409</Paragraphs>
  <Slides>40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40</vt:i4>
      </vt:variant>
    </vt:vector>
  </HeadingPairs>
  <TitlesOfParts>
    <vt:vector size="52" baseType="lpstr">
      <vt:lpstr>Arial</vt:lpstr>
      <vt:lpstr>Biome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 – Visuelle Elemente</vt:lpstr>
      <vt:lpstr>Desing - Karten</vt:lpstr>
      <vt:lpstr>Desing - Karten</vt:lpstr>
      <vt:lpstr>Desing - Chips</vt:lpstr>
      <vt:lpstr>Design – Spieldesign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Controller</vt:lpstr>
      <vt:lpstr>Module - Modell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ge34civ</cp:lastModifiedBy>
  <cp:revision>48</cp:revision>
  <cp:lastPrinted>2015-07-30T14:04:45Z</cp:lastPrinted>
  <dcterms:created xsi:type="dcterms:W3CDTF">2020-04-12T10:17:23Z</dcterms:created>
  <dcterms:modified xsi:type="dcterms:W3CDTF">2020-04-15T13:41:13Z</dcterms:modified>
</cp:coreProperties>
</file>